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9" r:id="rId34"/>
    <p:sldId id="290" r:id="rId35"/>
    <p:sldId id="288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301" r:id="rId45"/>
    <p:sldId id="302" r:id="rId46"/>
    <p:sldId id="299" r:id="rId47"/>
    <p:sldId id="300" r:id="rId48"/>
    <p:sldId id="303" r:id="rId49"/>
    <p:sldId id="304" r:id="rId50"/>
    <p:sldId id="306" r:id="rId51"/>
    <p:sldId id="307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9" autoAdjust="0"/>
    <p:restoredTop sz="94660"/>
  </p:normalViewPr>
  <p:slideViewPr>
    <p:cSldViewPr>
      <p:cViewPr varScale="1">
        <p:scale>
          <a:sx n="83" d="100"/>
          <a:sy n="83" d="100"/>
        </p:scale>
        <p:origin x="-1430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05-Jun-20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Week-03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Conditions And Branching</a:t>
            </a:r>
          </a:p>
          <a:p>
            <a:r>
              <a:rPr lang="en-US" dirty="0" smtClean="0"/>
              <a:t>Loops</a:t>
            </a:r>
          </a:p>
          <a:p>
            <a:r>
              <a:rPr lang="en-US" dirty="0" smtClean="0"/>
              <a:t>Functions</a:t>
            </a:r>
          </a:p>
          <a:p>
            <a:r>
              <a:rPr lang="en-US" dirty="0" smtClean="0"/>
              <a:t>Objects and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032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	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70" y="2095500"/>
            <a:ext cx="749046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5628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41300"/>
            <a:ext cx="6718300" cy="318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12" y="3200400"/>
            <a:ext cx="7620000" cy="3588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1677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76200"/>
            <a:ext cx="7131050" cy="3441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657600"/>
            <a:ext cx="7620000" cy="298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62909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76200"/>
            <a:ext cx="7101840" cy="36347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114800"/>
            <a:ext cx="6775450" cy="256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457200"/>
            <a:ext cx="3752850" cy="3533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0658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81000"/>
            <a:ext cx="6724650" cy="348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962400"/>
            <a:ext cx="7620000" cy="2711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0146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04800"/>
            <a:ext cx="7620000" cy="3236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800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Objects and Classes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" y="1295400"/>
            <a:ext cx="8648700" cy="447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9000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9550"/>
            <a:ext cx="6324600" cy="3219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329940"/>
            <a:ext cx="7124700" cy="3528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3766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2400"/>
            <a:ext cx="64770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429000"/>
            <a:ext cx="7620000" cy="3345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451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04800"/>
            <a:ext cx="6324600" cy="2584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667000"/>
            <a:ext cx="7620000" cy="3974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784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255940"/>
            <a:ext cx="7620000" cy="34891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3639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52400"/>
            <a:ext cx="71374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45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429000"/>
            <a:ext cx="6385560" cy="3261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56394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76200"/>
            <a:ext cx="7620000" cy="3454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581400"/>
            <a:ext cx="6565900" cy="302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10868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76200"/>
            <a:ext cx="8448675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0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429000"/>
            <a:ext cx="7620000" cy="3370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769658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81000"/>
            <a:ext cx="6445250" cy="299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4719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4343400"/>
            <a:ext cx="5143500" cy="251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066800"/>
            <a:ext cx="702564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73561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133600"/>
            <a:ext cx="6216650" cy="339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11366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Week-04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20574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Reading Files with open</a:t>
            </a:r>
          </a:p>
          <a:p>
            <a:r>
              <a:rPr lang="en-US" dirty="0" smtClean="0"/>
              <a:t>Writing Files with Open</a:t>
            </a:r>
          </a:p>
          <a:p>
            <a:r>
              <a:rPr lang="en-US" dirty="0" smtClean="0"/>
              <a:t>Pandas</a:t>
            </a:r>
          </a:p>
          <a:p>
            <a:r>
              <a:rPr lang="en-US" dirty="0" smtClean="0"/>
              <a:t>1-D </a:t>
            </a:r>
            <a:r>
              <a:rPr lang="en-US" dirty="0" err="1" smtClean="0"/>
              <a:t>Numpy</a:t>
            </a:r>
            <a:endParaRPr lang="en-US" dirty="0" smtClean="0"/>
          </a:p>
          <a:p>
            <a:r>
              <a:rPr lang="en-US" dirty="0" smtClean="0"/>
              <a:t>2-D </a:t>
            </a:r>
            <a:r>
              <a:rPr lang="en-US" dirty="0" err="1" smtClean="0"/>
              <a:t>Numpy</a:t>
            </a:r>
            <a:r>
              <a:rPr lang="en-US" dirty="0" smtClean="0"/>
              <a:t> </a:t>
            </a:r>
          </a:p>
          <a:p>
            <a:r>
              <a:rPr lang="en-US" dirty="0" smtClean="0"/>
              <a:t>Simple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7640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60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533400"/>
            <a:ext cx="7437120" cy="3749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191000"/>
            <a:ext cx="7724775" cy="170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89180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81000"/>
            <a:ext cx="6496050" cy="231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875" y="533400"/>
            <a:ext cx="6261100" cy="281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62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15" y="3429000"/>
            <a:ext cx="6652260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94729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28600"/>
            <a:ext cx="6794500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6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657600"/>
            <a:ext cx="7620000" cy="3113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8991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76200"/>
            <a:ext cx="6597650" cy="314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425771"/>
            <a:ext cx="7620000" cy="3468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10423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676400"/>
            <a:ext cx="6724650" cy="330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71401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231" y="304800"/>
            <a:ext cx="847725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69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495800"/>
            <a:ext cx="6576060" cy="670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39133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28600"/>
            <a:ext cx="7109460" cy="3192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657600"/>
            <a:ext cx="6203950" cy="284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18051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286000"/>
            <a:ext cx="6407150" cy="317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12727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pandas</a:t>
            </a:r>
            <a:endParaRPr lang="en-US" dirty="0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88" y="1452563"/>
            <a:ext cx="7820025" cy="3952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77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657600"/>
            <a:ext cx="4549140" cy="2842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09964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28600"/>
            <a:ext cx="8058150" cy="406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79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4295774"/>
            <a:ext cx="6339840" cy="2425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62760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48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240"/>
            <a:ext cx="6713220" cy="24460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8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0"/>
            <a:ext cx="8239125" cy="415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00980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8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04800"/>
            <a:ext cx="6728460" cy="2712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8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667000"/>
            <a:ext cx="7486650" cy="405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52680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68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371600"/>
            <a:ext cx="5455920" cy="28270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8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267200"/>
            <a:ext cx="7448550" cy="203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14185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numpy</a:t>
            </a:r>
            <a:endParaRPr lang="en-US" dirty="0"/>
          </a:p>
        </p:txBody>
      </p:sp>
      <p:pic>
        <p:nvPicPr>
          <p:cNvPr id="378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143000"/>
            <a:ext cx="4831080" cy="2674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8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52400"/>
            <a:ext cx="4410075" cy="1952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8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962400"/>
            <a:ext cx="6619875" cy="268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89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999" y="3604641"/>
            <a:ext cx="6657975" cy="3228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89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4842039"/>
            <a:ext cx="3829051" cy="200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3148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Branching	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219200"/>
            <a:ext cx="5737860" cy="2918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410712"/>
            <a:ext cx="6356350" cy="332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115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4314825" cy="281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891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7873" y="152400"/>
            <a:ext cx="4368927" cy="3002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891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544" y="3276600"/>
            <a:ext cx="8048625" cy="3476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31391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2400"/>
            <a:ext cx="7505700" cy="375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93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733800"/>
            <a:ext cx="6713220" cy="3017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42568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04800"/>
            <a:ext cx="7772400" cy="3867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6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171950"/>
            <a:ext cx="6469380" cy="2541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84096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76200"/>
            <a:ext cx="7553325" cy="3562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9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705225"/>
            <a:ext cx="6334125" cy="315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16141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88" y="1643063"/>
            <a:ext cx="8201025" cy="357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7432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40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04800"/>
            <a:ext cx="6149340" cy="1897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40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" y="2133600"/>
            <a:ext cx="4305300" cy="1924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403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88" y="4057650"/>
            <a:ext cx="7315200" cy="2779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17019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295400"/>
            <a:ext cx="5791200" cy="283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505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886200"/>
            <a:ext cx="6629400" cy="2918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01767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2D </a:t>
            </a:r>
            <a:r>
              <a:rPr lang="en-US" dirty="0" err="1" smtClean="0"/>
              <a:t>Numpy</a:t>
            </a:r>
            <a:endParaRPr lang="en-US" dirty="0"/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3048"/>
            <a:ext cx="5562600" cy="3460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608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276600"/>
            <a:ext cx="6883400" cy="349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1136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57200"/>
            <a:ext cx="6305550" cy="3295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10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429000"/>
            <a:ext cx="7620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444927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0"/>
            <a:ext cx="6324600" cy="300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813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003550"/>
            <a:ext cx="7620000" cy="32872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293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76200"/>
            <a:ext cx="4069080" cy="369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65896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2400"/>
            <a:ext cx="6883400" cy="339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15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543300"/>
            <a:ext cx="7620000" cy="3299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50182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04800"/>
            <a:ext cx="6330950" cy="2736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17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05" y="3429000"/>
            <a:ext cx="6530340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8654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2400"/>
            <a:ext cx="7620000" cy="34428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200400"/>
            <a:ext cx="6343650" cy="312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8927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loops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228600"/>
            <a:ext cx="5417820" cy="2674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590800"/>
            <a:ext cx="6559550" cy="303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7388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04800"/>
            <a:ext cx="7620000" cy="3757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7377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" y="1962150"/>
            <a:ext cx="7589520" cy="407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78359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174</TotalTime>
  <Words>37</Words>
  <Application>Microsoft Office PowerPoint</Application>
  <PresentationFormat>On-screen Show (4:3)</PresentationFormat>
  <Paragraphs>21</Paragraphs>
  <Slides>51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2" baseType="lpstr">
      <vt:lpstr>Adjacency</vt:lpstr>
      <vt:lpstr>Week-03</vt:lpstr>
      <vt:lpstr>PowerPoint Presentation</vt:lpstr>
      <vt:lpstr>PowerPoint Presentation</vt:lpstr>
      <vt:lpstr>Branching </vt:lpstr>
      <vt:lpstr>PowerPoint Presentation</vt:lpstr>
      <vt:lpstr>PowerPoint Presentation</vt:lpstr>
      <vt:lpstr>loops</vt:lpstr>
      <vt:lpstr>PowerPoint Presentation</vt:lpstr>
      <vt:lpstr>while</vt:lpstr>
      <vt:lpstr>Function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Objects and Classes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Methods</vt:lpstr>
      <vt:lpstr>PowerPoint Presentation</vt:lpstr>
      <vt:lpstr>Week-04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pandas</vt:lpstr>
      <vt:lpstr>PowerPoint Presentation</vt:lpstr>
      <vt:lpstr>PowerPoint Presentation</vt:lpstr>
      <vt:lpstr>PowerPoint Presentation</vt:lpstr>
      <vt:lpstr>PowerPoint Presentation</vt:lpstr>
      <vt:lpstr>numpy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2D Numpy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Week-03</dc:title>
  <dc:creator>lenovo</dc:creator>
  <cp:lastModifiedBy>lenovo</cp:lastModifiedBy>
  <cp:revision>12</cp:revision>
  <dcterms:created xsi:type="dcterms:W3CDTF">2006-08-16T00:00:00Z</dcterms:created>
  <dcterms:modified xsi:type="dcterms:W3CDTF">2020-06-05T13:03:53Z</dcterms:modified>
</cp:coreProperties>
</file>

<file path=docProps/thumbnail.jpeg>
</file>